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sldIdLst>
    <p:sldId id="256" r:id="rId2"/>
    <p:sldId id="260" r:id="rId3"/>
    <p:sldId id="258" r:id="rId4"/>
    <p:sldId id="262" r:id="rId5"/>
    <p:sldId id="257" r:id="rId6"/>
    <p:sldId id="259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10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10/1/2020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847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10/1/2020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367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10/1/2020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6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10/1/2020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376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10/1/2020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986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10/1/2020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799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10/1/2020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983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10/1/2020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720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10/1/2020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2320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10/1/2020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055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10/1/2020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351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10/1/2020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7873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78" r:id="rId6"/>
    <p:sldLayoutId id="2147483674" r:id="rId7"/>
    <p:sldLayoutId id="2147483675" r:id="rId8"/>
    <p:sldLayoutId id="2147483676" r:id="rId9"/>
    <p:sldLayoutId id="2147483677" r:id="rId10"/>
    <p:sldLayoutId id="214748367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4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305ADD-C38E-47F1-ABCE-0CAD67E7D9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351" b="1537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B986F88-1433-4AF7-AF71-41A89DC93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46064">
                <a:srgbClr val="000000">
                  <a:alpha val="30000"/>
                </a:srgbClr>
              </a:gs>
              <a:gs pos="68000">
                <a:srgbClr val="000000">
                  <a:alpha val="20000"/>
                </a:srgbClr>
              </a:gs>
              <a:gs pos="0">
                <a:schemeClr val="tx1">
                  <a:alpha val="0"/>
                </a:schemeClr>
              </a:gs>
              <a:gs pos="26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77560B-E819-4491-8E9E-37FF338BFD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Soccer Player Tracking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76E5E5-7D88-4D0D-81E9-6216A12953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GEOG 498G Project</a:t>
            </a:r>
          </a:p>
          <a:p>
            <a:r>
              <a:rPr lang="en-US" dirty="0">
                <a:solidFill>
                  <a:srgbClr val="FFFFFF"/>
                </a:solidFill>
              </a:rPr>
              <a:t>Benjamin Kelly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A44FFD5D-B985-4624-BBCD-50AD2E1686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6400798"/>
            <a:ext cx="12188952" cy="457201"/>
          </a:xfrm>
          <a:prstGeom prst="rect">
            <a:avLst/>
          </a:prstGeom>
          <a:gradFill>
            <a:gsLst>
              <a:gs pos="61000">
                <a:srgbClr val="000000">
                  <a:alpha val="10000"/>
                </a:srgbClr>
              </a:gs>
              <a:gs pos="7000">
                <a:schemeClr val="tx1">
                  <a:alpha val="0"/>
                </a:schemeClr>
              </a:gs>
              <a:gs pos="10000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822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A0C1C-2AC6-48AD-9122-9EAEB688C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to be addressed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CDF39-F596-479E-98F7-A7A56890740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Current sports apps have a poor system of displaying how games are playing in real time.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The image on the left is how most apps displays match info in real time.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Most games do not get play by play (This is speculation), because it requires a person to input the actions of the players</a:t>
            </a:r>
          </a:p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6489B19-ABE7-4CFF-B831-1853A806D3A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2105" y="2120900"/>
            <a:ext cx="3007840" cy="3748088"/>
          </a:xfrm>
        </p:spPr>
      </p:pic>
    </p:spTree>
    <p:extLst>
      <p:ext uri="{BB962C8B-B14F-4D97-AF65-F5344CB8AC3E}">
        <p14:creationId xmlns:p14="http://schemas.microsoft.com/office/powerpoint/2010/main" val="772433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F58BE-EDA8-442D-AFB3-59AF2D33E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Project	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1B38B5-4E94-4B34-8694-11B4CB99528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Overall Goal: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Build an application to take in game video, and display players positions / movements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The a viewer should be able to watch a game from a birds-eye view perspective. (For soccer apps)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7588798-4634-4733-94E3-3812D6E76BF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Tasks to be completed: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Write Code to identify players with in view of the camera, and began tracking them until out of view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Write code to identify the ball, and when a goal has been scored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Track player movements, and display in a birds-eye perspective.  </a:t>
            </a:r>
          </a:p>
        </p:txBody>
      </p:sp>
    </p:spTree>
    <p:extLst>
      <p:ext uri="{BB962C8B-B14F-4D97-AF65-F5344CB8AC3E}">
        <p14:creationId xmlns:p14="http://schemas.microsoft.com/office/powerpoint/2010/main" val="322919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2007B-D780-45D6-B0BA-5F44060BD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Road blocks	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EAD88-DE05-496F-9D58-65D0552DBB9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The OpenCV python is incredibly large, and it might take some time to get comfortable with it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Come Actually game footage might be hard to get because most profession Soccer footage is copyrighted</a:t>
            </a:r>
          </a:p>
        </p:txBody>
      </p:sp>
      <p:pic>
        <p:nvPicPr>
          <p:cNvPr id="1026" name="Picture 2" descr="Installing OpenCV on the Raspberry Pi">
            <a:extLst>
              <a:ext uri="{FF2B5EF4-FFF2-40B4-BE49-F238E27FC236}">
                <a16:creationId xmlns:a16="http://schemas.microsoft.com/office/drawing/2014/main" id="{F204171E-F278-44B9-BF3A-B4B757F954EF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4986" y="3826444"/>
            <a:ext cx="1828804" cy="2252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remier League - Wikipedia">
            <a:extLst>
              <a:ext uri="{FF2B5EF4-FFF2-40B4-BE49-F238E27FC236}">
                <a16:creationId xmlns:a16="http://schemas.microsoft.com/office/drawing/2014/main" id="{053F0075-48E0-4A22-96D0-151DD2F0A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5670" y="2120900"/>
            <a:ext cx="4068892" cy="1705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7669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9DF3E-9A82-4B75-A683-300AF0275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Elements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99C2C4-915B-412D-9328-E90F9528F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Python Libraries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391652-6120-434B-8A5C-A41707D181E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Numpy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Python OpenCV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8FFC1E0-7533-410F-A42C-B47517133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Video / Training Data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83C10B-1AC5-4F16-A345-550AFF256A7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Real Game Footage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Video Captured from FIFA 20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Cleaning / Removing video that is zoomed in on one player, or is a replay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4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85EEA-4CE7-42AF-807A-7B8E337DE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Current Code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852268-C081-4D01-ABD4-D5BE3F045AD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550414" y="2120900"/>
            <a:ext cx="3733360" cy="3748088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5FBD109-3076-4E63-A58B-A702DBB3C0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17005" y="2759104"/>
            <a:ext cx="4638675" cy="2957544"/>
          </a:xfrm>
          <a:prstGeom prst="rect">
            <a:avLst/>
          </a:prstGeom>
        </p:spPr>
      </p:pic>
      <p:sp>
        <p:nvSpPr>
          <p:cNvPr id="8" name="Hexagon 7">
            <a:extLst>
              <a:ext uri="{FF2B5EF4-FFF2-40B4-BE49-F238E27FC236}">
                <a16:creationId xmlns:a16="http://schemas.microsoft.com/office/drawing/2014/main" id="{278672CF-0D1B-497E-A160-A16E14E01D7E}"/>
              </a:ext>
            </a:extLst>
          </p:cNvPr>
          <p:cNvSpPr/>
          <p:nvPr/>
        </p:nvSpPr>
        <p:spPr>
          <a:xfrm>
            <a:off x="7089913" y="3061252"/>
            <a:ext cx="397565" cy="36774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2AF0ABD0-7E78-4C7F-A0C8-74AF407F6152}"/>
              </a:ext>
            </a:extLst>
          </p:cNvPr>
          <p:cNvSpPr/>
          <p:nvPr/>
        </p:nvSpPr>
        <p:spPr>
          <a:xfrm>
            <a:off x="7487478" y="3870128"/>
            <a:ext cx="397565" cy="36774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id="{4C463B91-B524-4288-B589-D43A3F6C412A}"/>
              </a:ext>
            </a:extLst>
          </p:cNvPr>
          <p:cNvSpPr/>
          <p:nvPr/>
        </p:nvSpPr>
        <p:spPr>
          <a:xfrm>
            <a:off x="8720392" y="3245126"/>
            <a:ext cx="397565" cy="36774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3672CE44-F2D5-4537-BF24-B6079C5FE072}"/>
              </a:ext>
            </a:extLst>
          </p:cNvPr>
          <p:cNvSpPr/>
          <p:nvPr/>
        </p:nvSpPr>
        <p:spPr>
          <a:xfrm>
            <a:off x="8438460" y="4591878"/>
            <a:ext cx="397565" cy="36774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AE25E637-D569-494E-A102-BCFA9611EC29}"/>
              </a:ext>
            </a:extLst>
          </p:cNvPr>
          <p:cNvSpPr/>
          <p:nvPr/>
        </p:nvSpPr>
        <p:spPr>
          <a:xfrm>
            <a:off x="9386094" y="4628321"/>
            <a:ext cx="397565" cy="36774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D750F6D0-AA8A-4218-AB5B-896182CFF715}"/>
              </a:ext>
            </a:extLst>
          </p:cNvPr>
          <p:cNvSpPr/>
          <p:nvPr/>
        </p:nvSpPr>
        <p:spPr>
          <a:xfrm>
            <a:off x="9810163" y="3382864"/>
            <a:ext cx="397565" cy="367748"/>
          </a:xfrm>
          <a:prstGeom prst="hexag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96744204-816D-479B-AE10-0D1A56AB9365}"/>
              </a:ext>
            </a:extLst>
          </p:cNvPr>
          <p:cNvSpPr/>
          <p:nvPr/>
        </p:nvSpPr>
        <p:spPr>
          <a:xfrm>
            <a:off x="8988529" y="3870375"/>
            <a:ext cx="397565" cy="367748"/>
          </a:xfrm>
          <a:prstGeom prst="hexag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>
            <a:extLst>
              <a:ext uri="{FF2B5EF4-FFF2-40B4-BE49-F238E27FC236}">
                <a16:creationId xmlns:a16="http://schemas.microsoft.com/office/drawing/2014/main" id="{ABAED18A-989C-45DA-BC21-0BB5185F4B24}"/>
              </a:ext>
            </a:extLst>
          </p:cNvPr>
          <p:cNvSpPr/>
          <p:nvPr/>
        </p:nvSpPr>
        <p:spPr>
          <a:xfrm>
            <a:off x="9916633" y="4996069"/>
            <a:ext cx="397565" cy="367748"/>
          </a:xfrm>
          <a:prstGeom prst="hexag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F7416E7C-52CC-43ED-9691-2E3BA586C906}"/>
              </a:ext>
            </a:extLst>
          </p:cNvPr>
          <p:cNvSpPr/>
          <p:nvPr/>
        </p:nvSpPr>
        <p:spPr>
          <a:xfrm>
            <a:off x="8137738" y="3666376"/>
            <a:ext cx="397565" cy="367748"/>
          </a:xfrm>
          <a:prstGeom prst="hexag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>
            <a:extLst>
              <a:ext uri="{FF2B5EF4-FFF2-40B4-BE49-F238E27FC236}">
                <a16:creationId xmlns:a16="http://schemas.microsoft.com/office/drawing/2014/main" id="{C050B7C6-809F-4B1C-B5F2-A813545EB5BE}"/>
              </a:ext>
            </a:extLst>
          </p:cNvPr>
          <p:cNvSpPr/>
          <p:nvPr/>
        </p:nvSpPr>
        <p:spPr>
          <a:xfrm>
            <a:off x="7567078" y="4959626"/>
            <a:ext cx="397565" cy="367748"/>
          </a:xfrm>
          <a:prstGeom prst="hexag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05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6ED00-5DAD-4F91-A625-4CA8F0EA7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State of Project</a:t>
            </a:r>
          </a:p>
        </p:txBody>
      </p:sp>
      <p:pic>
        <p:nvPicPr>
          <p:cNvPr id="4" name="Frame 2020-10-01 15-02-28">
            <a:hlinkClick r:id="" action="ppaction://media"/>
            <a:extLst>
              <a:ext uri="{FF2B5EF4-FFF2-40B4-BE49-F238E27FC236}">
                <a16:creationId xmlns:a16="http://schemas.microsoft.com/office/drawing/2014/main" id="{99B155DB-E785-41E9-A556-23B29517A0A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95588" y="2108200"/>
            <a:ext cx="6659562" cy="3760788"/>
          </a:xfrm>
        </p:spPr>
      </p:pic>
    </p:spTree>
    <p:extLst>
      <p:ext uri="{BB962C8B-B14F-4D97-AF65-F5344CB8AC3E}">
        <p14:creationId xmlns:p14="http://schemas.microsoft.com/office/powerpoint/2010/main" val="1288074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VTI">
  <a:themeElements>
    <a:clrScheme name="AnalogousFromLightSeedLeftStep">
      <a:dk1>
        <a:srgbClr val="000000"/>
      </a:dk1>
      <a:lt1>
        <a:srgbClr val="FFFFFF"/>
      </a:lt1>
      <a:dk2>
        <a:srgbClr val="374124"/>
      </a:dk2>
      <a:lt2>
        <a:srgbClr val="F0ECEC"/>
      </a:lt2>
      <a:accent1>
        <a:srgbClr val="80A9A3"/>
      </a:accent1>
      <a:accent2>
        <a:srgbClr val="75AB8C"/>
      </a:accent2>
      <a:accent3>
        <a:srgbClr val="81AD81"/>
      </a:accent3>
      <a:accent4>
        <a:srgbClr val="8BAB75"/>
      </a:accent4>
      <a:accent5>
        <a:srgbClr val="9EA47C"/>
      </a:accent5>
      <a:accent6>
        <a:srgbClr val="AEA077"/>
      </a:accent6>
      <a:hlink>
        <a:srgbClr val="B57680"/>
      </a:hlink>
      <a:folHlink>
        <a:srgbClr val="878787"/>
      </a:folHlink>
    </a:clrScheme>
    <a:fontScheme name="Retrospect">
      <a:majorFont>
        <a:latin typeface="Tw Cen M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244</Words>
  <Application>Microsoft Office PowerPoint</Application>
  <PresentationFormat>Widescreen</PresentationFormat>
  <Paragraphs>28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Tw Cen MT</vt:lpstr>
      <vt:lpstr>Wingdings</vt:lpstr>
      <vt:lpstr>RetrospectVTI</vt:lpstr>
      <vt:lpstr>Soccer Player Tracking</vt:lpstr>
      <vt:lpstr>Problem to be addressed</vt:lpstr>
      <vt:lpstr>Goals of Project </vt:lpstr>
      <vt:lpstr>Possible Road blocks  </vt:lpstr>
      <vt:lpstr>Elements </vt:lpstr>
      <vt:lpstr>Example of Current Code</vt:lpstr>
      <vt:lpstr>Current State of Project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Soccer Player Tracking</dc:title>
  <dc:creator>Ben Kelly</dc:creator>
  <cp:lastModifiedBy>Ben Kelly</cp:lastModifiedBy>
  <cp:revision>6</cp:revision>
  <dcterms:created xsi:type="dcterms:W3CDTF">2020-10-01T14:23:04Z</dcterms:created>
  <dcterms:modified xsi:type="dcterms:W3CDTF">2020-10-01T19:11:02Z</dcterms:modified>
</cp:coreProperties>
</file>

<file path=docProps/thumbnail.jpeg>
</file>